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65" r:id="rId3"/>
    <p:sldId id="257" r:id="rId4"/>
    <p:sldId id="259" r:id="rId5"/>
    <p:sldId id="266" r:id="rId6"/>
    <p:sldId id="261" r:id="rId7"/>
    <p:sldId id="267" r:id="rId8"/>
    <p:sldId id="262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 horzBarState="maximized">
    <p:restoredLeft sz="14596"/>
    <p:restoredTop sz="8208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8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presProps" Target="presProps.xml"  /><Relationship Id="rId12" Type="http://schemas.openxmlformats.org/officeDocument/2006/relationships/viewProps" Target="viewProps.xml"  /><Relationship Id="rId13" Type="http://schemas.openxmlformats.org/officeDocument/2006/relationships/theme" Target="theme/theme1.xml"  /><Relationship Id="rId14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7395599"/>
      </p:ext>
    </p:extLst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5292359"/>
      </p:ext>
    </p:extLst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855467"/>
      </p:ext>
    </p:extLst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45367"/>
      </p:ext>
    </p:extLst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219469"/>
      </p:ext>
    </p:extLst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6926375"/>
      </p:ext>
    </p:extLst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8736573"/>
      </p:ext>
    </p:extLst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020170"/>
      </p:ext>
    </p:extLst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7971709"/>
      </p:ext>
    </p:extLst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367353"/>
      </p:ext>
    </p:extLst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041917"/>
      </p:ext>
    </p:extLst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80668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86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2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3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5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6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7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8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가로 글상자 12"/>
          <p:cNvSpPr txBox="1"/>
          <p:nvPr/>
        </p:nvSpPr>
        <p:spPr>
          <a:xfrm>
            <a:off x="644868" y="532885"/>
            <a:ext cx="10760676" cy="2008385"/>
          </a:xfrm>
          <a:prstGeom prst="rect">
            <a:avLst/>
          </a:prstGeom>
        </p:spPr>
        <p:txBody>
          <a:bodyPr wrap="square">
            <a:spAutoFit/>
          </a:bodyPr>
          <a:p>
            <a:pPr lvl="0">
              <a:defRPr/>
            </a:pPr>
            <a:r>
              <a:rPr lang="en-US" altLang="ko-KR">
                <a:latin typeface="맑은 고딕"/>
              </a:rPr>
              <a:t>DBpia </a:t>
            </a:r>
            <a:r>
              <a:rPr lang="ko-KR" altLang="en-US">
                <a:latin typeface="맑은 고딕"/>
              </a:rPr>
              <a:t>사이트 특징</a:t>
            </a:r>
            <a:endParaRPr lang="ko-KR" altLang="en-US">
              <a:latin typeface="맑은 고딕"/>
            </a:endParaRPr>
          </a:p>
          <a:p>
            <a:pPr lvl="0">
              <a:defRPr/>
            </a:pPr>
            <a:endParaRPr lang="ko-KR" altLang="en-US">
              <a:latin typeface="맑은 고딕"/>
            </a:endParaRPr>
          </a:p>
          <a:p>
            <a:pPr lvl="0">
              <a:defRPr/>
            </a:pPr>
            <a:r>
              <a:rPr lang="ko-KR" altLang="en-US">
                <a:latin typeface="맑은 고딕"/>
              </a:rPr>
              <a:t>디비피아는 전자저널 논문</a:t>
            </a:r>
            <a:r>
              <a:rPr lang="en-US" altLang="ko-KR">
                <a:latin typeface="맑은 고딕"/>
              </a:rPr>
              <a:t>,</a:t>
            </a:r>
            <a:r>
              <a:rPr lang="ko-KR" altLang="en-US">
                <a:latin typeface="맑은 고딕"/>
              </a:rPr>
              <a:t> 참고 자료</a:t>
            </a:r>
            <a:r>
              <a:rPr lang="en-US" altLang="ko-KR">
                <a:latin typeface="맑은 고딕"/>
              </a:rPr>
              <a:t>,</a:t>
            </a:r>
            <a:r>
              <a:rPr lang="ko-KR" altLang="en-US">
                <a:latin typeface="맑은 고딕"/>
              </a:rPr>
              <a:t> 등을 검색할 수 있는 유</a:t>
            </a:r>
            <a:r>
              <a:rPr lang="en-US" altLang="ko-KR">
                <a:latin typeface="맑은 고딕"/>
              </a:rPr>
              <a:t>/</a:t>
            </a:r>
            <a:r>
              <a:rPr lang="ko-KR" altLang="en-US">
                <a:latin typeface="맑은 고딕"/>
              </a:rPr>
              <a:t>무료 통합 플랫폼 논문 사이트입니다</a:t>
            </a:r>
            <a:r>
              <a:rPr lang="en-US" altLang="ko-KR">
                <a:latin typeface="맑은 고딕"/>
              </a:rPr>
              <a:t>.</a:t>
            </a:r>
            <a:endParaRPr lang="en-US" altLang="ko-KR">
              <a:latin typeface="맑은 고딕"/>
            </a:endParaRPr>
          </a:p>
          <a:p>
            <a:pPr lvl="0">
              <a:defRPr/>
            </a:pPr>
            <a:endParaRPr lang="ko-KR" altLang="en-US">
              <a:latin typeface="맑은 고딕"/>
            </a:endParaRPr>
          </a:p>
          <a:p>
            <a:pPr lvl="0">
              <a:defRPr/>
            </a:pPr>
            <a:endParaRPr lang="ko-KR" altLang="en-US">
              <a:latin typeface="맑은 고딕"/>
            </a:endParaRPr>
          </a:p>
          <a:p>
            <a:pPr lvl="0">
              <a:defRPr/>
            </a:pPr>
            <a:r>
              <a:rPr lang="ko-KR" altLang="en-US">
                <a:latin typeface="맑은 고딕"/>
              </a:rPr>
              <a:t>검색 시 항목별 검색으로 주제분류 </a:t>
            </a:r>
            <a:r>
              <a:rPr lang="en-US" altLang="ko-KR">
                <a:latin typeface="맑은 고딕"/>
              </a:rPr>
              <a:t>/</a:t>
            </a:r>
            <a:r>
              <a:rPr lang="ko-KR" altLang="en-US">
                <a:latin typeface="맑은 고딕"/>
              </a:rPr>
              <a:t> 간행물 </a:t>
            </a:r>
            <a:r>
              <a:rPr lang="en-US" altLang="ko-KR">
                <a:latin typeface="맑은 고딕"/>
              </a:rPr>
              <a:t>/</a:t>
            </a:r>
            <a:r>
              <a:rPr lang="ko-KR" altLang="en-US">
                <a:latin typeface="맑은 고딕"/>
              </a:rPr>
              <a:t> 간행기관 </a:t>
            </a:r>
            <a:r>
              <a:rPr lang="en-US" altLang="ko-KR">
                <a:latin typeface="맑은 고딕"/>
              </a:rPr>
              <a:t>/</a:t>
            </a:r>
            <a:r>
              <a:rPr lang="ko-KR" altLang="en-US">
                <a:latin typeface="맑은 고딕"/>
              </a:rPr>
              <a:t> 저자 등으로 구분해서 검색이 가능함</a:t>
            </a:r>
            <a:endParaRPr lang="ko-KR" altLang="en-US">
              <a:latin typeface="맑은 고딕"/>
            </a:endParaRPr>
          </a:p>
          <a:p>
            <a:pPr lvl="0">
              <a:defRPr/>
            </a:pPr>
            <a:r>
              <a:rPr lang="ko-KR" altLang="en-US">
                <a:latin typeface="맑은 고딕"/>
              </a:rPr>
              <a:t>개인 맞춤 추천 항목이 있어 원하는 주제에 대한 기초 자료를 받아볼 수 있음</a:t>
            </a:r>
            <a:endParaRPr lang="ko-KR" altLang="en-US">
              <a:latin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791976521"/>
      </p:ext>
    </p:extLst>
  </p:cSld>
  <p:clrMapOvr>
    <a:masterClrMapping/>
  </p:clrMapOvr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71150" y="196711"/>
            <a:ext cx="11904446" cy="5473977"/>
          </a:xfrm>
          <a:prstGeom prst="rect">
            <a:avLst/>
          </a:prstGeom>
        </p:spPr>
      </p:pic>
      <p:sp>
        <p:nvSpPr>
          <p:cNvPr id="7" name="액자 5"/>
          <p:cNvSpPr/>
          <p:nvPr/>
        </p:nvSpPr>
        <p:spPr>
          <a:xfrm>
            <a:off x="11348036" y="435305"/>
            <a:ext cx="462521" cy="613547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231687 w 7697229"/>
              <a:gd name="connsiteY5" fmla="*/ 249978 h 3861487"/>
              <a:gd name="connsiteX6" fmla="*/ 231686 w 7697229"/>
              <a:gd name="connsiteY6" fmla="*/ 3583729 h 3861487"/>
              <a:gd name="connsiteX7" fmla="*/ 7452665 w 7697229"/>
              <a:gd name="connsiteY7" fmla="*/ 3583729 h 3861487"/>
              <a:gd name="connsiteX8" fmla="*/ 7452667 w 7697229"/>
              <a:gd name="connsiteY8" fmla="*/ 249979 h 3861487"/>
              <a:gd name="connsiteX9" fmla="*/ 231687 w 7697229"/>
              <a:gd name="connsiteY9" fmla="*/ 249978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231687" y="249978"/>
                </a:moveTo>
                <a:lnTo>
                  <a:pt x="231686" y="3583729"/>
                </a:lnTo>
                <a:lnTo>
                  <a:pt x="7452665" y="3583729"/>
                </a:lnTo>
                <a:lnTo>
                  <a:pt x="7452667" y="249979"/>
                </a:lnTo>
                <a:lnTo>
                  <a:pt x="231687" y="24997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 rot="10804292" flipH="1" flipV="1">
            <a:off x="9211353" y="1438566"/>
            <a:ext cx="2367463" cy="772297"/>
          </a:xfrm>
          <a:prstGeom prst="wedgeRoundRectCallout">
            <a:avLst>
              <a:gd name="adj1" fmla="val 41374"/>
              <a:gd name="adj2" fmla="val -96226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로그인 버튼 누르기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3" name="액자 5"/>
          <p:cNvSpPr/>
          <p:nvPr/>
        </p:nvSpPr>
        <p:spPr>
          <a:xfrm>
            <a:off x="-2" y="0"/>
            <a:ext cx="12192002" cy="5810248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98327 w 7697229"/>
              <a:gd name="connsiteY5" fmla="*/ 97116 h 3861487"/>
              <a:gd name="connsiteX6" fmla="*/ 106454 w 7697229"/>
              <a:gd name="connsiteY6" fmla="*/ 3728133 h 3861487"/>
              <a:gd name="connsiteX7" fmla="*/ 7590777 w 7697229"/>
              <a:gd name="connsiteY7" fmla="*/ 3764371 h 3861487"/>
              <a:gd name="connsiteX8" fmla="*/ 7582648 w 7697229"/>
              <a:gd name="connsiteY8" fmla="*/ 111612 h 3861487"/>
              <a:gd name="connsiteX9" fmla="*/ 98327 w 7697229"/>
              <a:gd name="connsiteY9" fmla="*/ 97116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98327" y="97116"/>
                </a:moveTo>
                <a:lnTo>
                  <a:pt x="106454" y="3728133"/>
                </a:lnTo>
                <a:lnTo>
                  <a:pt x="7590777" y="3764371"/>
                </a:lnTo>
                <a:lnTo>
                  <a:pt x="7582648" y="111612"/>
                </a:lnTo>
                <a:lnTo>
                  <a:pt x="98327" y="97116"/>
                </a:lnTo>
                <a:close/>
              </a:path>
            </a:pathLst>
          </a:custGeom>
          <a:solidFill>
            <a:srgbClr val="002244">
              <a:alpha val="100000"/>
            </a:srgbClr>
          </a:solidFill>
          <a:ln w="19050" cap="flat" cmpd="sng" algn="ctr">
            <a:solidFill>
              <a:schemeClr val="dk1">
                <a:alpha val="100000"/>
              </a:scheme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84669356"/>
      </p:ext>
    </p:extLst>
  </p:cSld>
  <p:clrMapOvr>
    <a:masterClrMapping/>
  </p:clrMapOvr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2099" y="155438"/>
            <a:ext cx="11996011" cy="5456857"/>
          </a:xfrm>
          <a:prstGeom prst="rect">
            <a:avLst/>
          </a:prstGeom>
        </p:spPr>
      </p:pic>
      <p:sp>
        <p:nvSpPr>
          <p:cNvPr id="7" name="액자 5"/>
          <p:cNvSpPr/>
          <p:nvPr/>
        </p:nvSpPr>
        <p:spPr>
          <a:xfrm>
            <a:off x="7686732" y="4144992"/>
            <a:ext cx="1832058" cy="618981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231687 w 7697229"/>
              <a:gd name="connsiteY5" fmla="*/ 249978 h 3861487"/>
              <a:gd name="connsiteX6" fmla="*/ 231686 w 7697229"/>
              <a:gd name="connsiteY6" fmla="*/ 3583729 h 3861487"/>
              <a:gd name="connsiteX7" fmla="*/ 7452665 w 7697229"/>
              <a:gd name="connsiteY7" fmla="*/ 3583729 h 3861487"/>
              <a:gd name="connsiteX8" fmla="*/ 7452667 w 7697229"/>
              <a:gd name="connsiteY8" fmla="*/ 249979 h 3861487"/>
              <a:gd name="connsiteX9" fmla="*/ 231687 w 7697229"/>
              <a:gd name="connsiteY9" fmla="*/ 249978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231687" y="249978"/>
                </a:moveTo>
                <a:lnTo>
                  <a:pt x="231686" y="3583729"/>
                </a:lnTo>
                <a:lnTo>
                  <a:pt x="7452665" y="3583729"/>
                </a:lnTo>
                <a:lnTo>
                  <a:pt x="7452667" y="249979"/>
                </a:lnTo>
                <a:lnTo>
                  <a:pt x="231687" y="24997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 rot="10804292" flipH="1" flipV="1">
            <a:off x="5814356" y="3042851"/>
            <a:ext cx="2637621" cy="772297"/>
          </a:xfrm>
          <a:prstGeom prst="wedgeRoundRectCallout">
            <a:avLst>
              <a:gd name="adj1" fmla="val 23455"/>
              <a:gd name="adj2" fmla="val 76836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회원가입 버튼 누르기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6" name="액자 5"/>
          <p:cNvSpPr/>
          <p:nvPr/>
        </p:nvSpPr>
        <p:spPr>
          <a:xfrm>
            <a:off x="-2" y="0"/>
            <a:ext cx="12192002" cy="5612295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98327 w 7697229"/>
              <a:gd name="connsiteY5" fmla="*/ 97116 h 3861487"/>
              <a:gd name="connsiteX6" fmla="*/ 106454 w 7697229"/>
              <a:gd name="connsiteY6" fmla="*/ 3728133 h 3861487"/>
              <a:gd name="connsiteX7" fmla="*/ 7590777 w 7697229"/>
              <a:gd name="connsiteY7" fmla="*/ 3764371 h 3861487"/>
              <a:gd name="connsiteX8" fmla="*/ 7582648 w 7697229"/>
              <a:gd name="connsiteY8" fmla="*/ 111612 h 3861487"/>
              <a:gd name="connsiteX9" fmla="*/ 98327 w 7697229"/>
              <a:gd name="connsiteY9" fmla="*/ 97116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98327" y="97116"/>
                </a:moveTo>
                <a:lnTo>
                  <a:pt x="106454" y="3728133"/>
                </a:lnTo>
                <a:lnTo>
                  <a:pt x="7590777" y="3764371"/>
                </a:lnTo>
                <a:lnTo>
                  <a:pt x="7582648" y="111612"/>
                </a:lnTo>
                <a:lnTo>
                  <a:pt x="98327" y="97116"/>
                </a:lnTo>
                <a:close/>
              </a:path>
            </a:pathLst>
          </a:custGeom>
          <a:solidFill>
            <a:srgbClr val="002244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843289185"/>
      </p:ext>
    </p:extLst>
  </p:cSld>
  <p:clrMapOvr>
    <a:masterClrMapping/>
  </p:clrMapOvr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40736"/>
            <a:ext cx="12020909" cy="5534572"/>
          </a:xfrm>
          <a:prstGeom prst="rect">
            <a:avLst/>
          </a:prstGeom>
        </p:spPr>
      </p:pic>
      <p:sp>
        <p:nvSpPr>
          <p:cNvPr id="7" name="액자 5"/>
          <p:cNvSpPr/>
          <p:nvPr/>
        </p:nvSpPr>
        <p:spPr>
          <a:xfrm>
            <a:off x="4233986" y="293217"/>
            <a:ext cx="5884175" cy="647453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231687 w 7697229"/>
              <a:gd name="connsiteY5" fmla="*/ 249978 h 3861487"/>
              <a:gd name="connsiteX6" fmla="*/ 231686 w 7697229"/>
              <a:gd name="connsiteY6" fmla="*/ 3583729 h 3861487"/>
              <a:gd name="connsiteX7" fmla="*/ 7452665 w 7697229"/>
              <a:gd name="connsiteY7" fmla="*/ 3583729 h 3861487"/>
              <a:gd name="connsiteX8" fmla="*/ 7452667 w 7697229"/>
              <a:gd name="connsiteY8" fmla="*/ 249979 h 3861487"/>
              <a:gd name="connsiteX9" fmla="*/ 231687 w 7697229"/>
              <a:gd name="connsiteY9" fmla="*/ 249978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231687" y="249978"/>
                </a:moveTo>
                <a:lnTo>
                  <a:pt x="231686" y="3583729"/>
                </a:lnTo>
                <a:lnTo>
                  <a:pt x="7452665" y="3583729"/>
                </a:lnTo>
                <a:lnTo>
                  <a:pt x="7452667" y="249979"/>
                </a:lnTo>
                <a:lnTo>
                  <a:pt x="231687" y="24997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 rot="10804292" flipH="1" flipV="1">
            <a:off x="4753037" y="1083592"/>
            <a:ext cx="3460845" cy="792802"/>
          </a:xfrm>
          <a:prstGeom prst="wedgeRoundRectCallout">
            <a:avLst>
              <a:gd name="adj1" fmla="val -21856"/>
              <a:gd name="adj2" fmla="val -68575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검색창에 원하는 키워드 검색</a:t>
            </a:r>
            <a:endPara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5" name="액자 5"/>
          <p:cNvSpPr/>
          <p:nvPr/>
        </p:nvSpPr>
        <p:spPr>
          <a:xfrm>
            <a:off x="0" y="0"/>
            <a:ext cx="12192002" cy="5423368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98327 w 7697229"/>
              <a:gd name="connsiteY5" fmla="*/ 97116 h 3861487"/>
              <a:gd name="connsiteX6" fmla="*/ 106454 w 7697229"/>
              <a:gd name="connsiteY6" fmla="*/ 3728133 h 3861487"/>
              <a:gd name="connsiteX7" fmla="*/ 7590777 w 7697229"/>
              <a:gd name="connsiteY7" fmla="*/ 3764371 h 3861487"/>
              <a:gd name="connsiteX8" fmla="*/ 7582648 w 7697229"/>
              <a:gd name="connsiteY8" fmla="*/ 111612 h 3861487"/>
              <a:gd name="connsiteX9" fmla="*/ 98327 w 7697229"/>
              <a:gd name="connsiteY9" fmla="*/ 97116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98327" y="97116"/>
                </a:moveTo>
                <a:lnTo>
                  <a:pt x="106454" y="3728133"/>
                </a:lnTo>
                <a:lnTo>
                  <a:pt x="7590777" y="3764371"/>
                </a:lnTo>
                <a:lnTo>
                  <a:pt x="7582648" y="111612"/>
                </a:lnTo>
                <a:lnTo>
                  <a:pt x="98327" y="97116"/>
                </a:lnTo>
                <a:close/>
              </a:path>
            </a:pathLst>
          </a:custGeom>
          <a:solidFill>
            <a:srgbClr val="002244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 rot="10804292" flipH="1" flipV="1">
            <a:off x="7583017" y="2454907"/>
            <a:ext cx="3189345" cy="792802"/>
          </a:xfrm>
          <a:prstGeom prst="wedgeRoundRectCallout">
            <a:avLst>
              <a:gd name="adj1" fmla="val 31648"/>
              <a:gd name="adj2" fmla="val -262104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상세검색하면 보다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자세하게 볼 수 있음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576987938"/>
      </p:ext>
    </p:extLst>
  </p:cSld>
  <p:clrMapOvr>
    <a:masterClrMapping/>
  </p:clrMapOvr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11881" y="144853"/>
            <a:ext cx="12011191" cy="5531127"/>
          </a:xfrm>
          <a:prstGeom prst="rect">
            <a:avLst/>
          </a:prstGeom>
        </p:spPr>
      </p:pic>
      <p:sp>
        <p:nvSpPr>
          <p:cNvPr id="7" name="액자 5"/>
          <p:cNvSpPr/>
          <p:nvPr/>
        </p:nvSpPr>
        <p:spPr>
          <a:xfrm>
            <a:off x="1999197" y="509718"/>
            <a:ext cx="8208486" cy="4176124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231687 w 7697229"/>
              <a:gd name="connsiteY5" fmla="*/ 249978 h 3861487"/>
              <a:gd name="connsiteX6" fmla="*/ 231686 w 7697229"/>
              <a:gd name="connsiteY6" fmla="*/ 3583729 h 3861487"/>
              <a:gd name="connsiteX7" fmla="*/ 7452665 w 7697229"/>
              <a:gd name="connsiteY7" fmla="*/ 3583729 h 3861487"/>
              <a:gd name="connsiteX8" fmla="*/ 7452667 w 7697229"/>
              <a:gd name="connsiteY8" fmla="*/ 249979 h 3861487"/>
              <a:gd name="connsiteX9" fmla="*/ 231687 w 7697229"/>
              <a:gd name="connsiteY9" fmla="*/ 249978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231687" y="249978"/>
                </a:moveTo>
                <a:lnTo>
                  <a:pt x="231686" y="3583729"/>
                </a:lnTo>
                <a:lnTo>
                  <a:pt x="7452665" y="3583729"/>
                </a:lnTo>
                <a:lnTo>
                  <a:pt x="7452667" y="249979"/>
                </a:lnTo>
                <a:lnTo>
                  <a:pt x="231687" y="24997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 rot="10804292" flipH="1" flipV="1">
            <a:off x="4222178" y="4795731"/>
            <a:ext cx="1159683" cy="772297"/>
          </a:xfrm>
          <a:prstGeom prst="wedgeRoundRectCallout">
            <a:avLst>
              <a:gd name="adj1" fmla="val -21856"/>
              <a:gd name="adj2" fmla="val -68575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예시</a:t>
            </a:r>
            <a:endParaRPr xmlns:mc="http://schemas.openxmlformats.org/markup-compatibility/2006" xmlns:hp="http://schemas.haansoft.com/office/presentation/8.0" kumimoji="0" lang="ko-KR" altLang="en-US" b="1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5" name="액자 5"/>
          <p:cNvSpPr/>
          <p:nvPr/>
        </p:nvSpPr>
        <p:spPr>
          <a:xfrm>
            <a:off x="-2" y="0"/>
            <a:ext cx="12192002" cy="5820831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98327 w 7697229"/>
              <a:gd name="connsiteY5" fmla="*/ 97116 h 3861487"/>
              <a:gd name="connsiteX6" fmla="*/ 106454 w 7697229"/>
              <a:gd name="connsiteY6" fmla="*/ 3728133 h 3861487"/>
              <a:gd name="connsiteX7" fmla="*/ 7590777 w 7697229"/>
              <a:gd name="connsiteY7" fmla="*/ 3764371 h 3861487"/>
              <a:gd name="connsiteX8" fmla="*/ 7582648 w 7697229"/>
              <a:gd name="connsiteY8" fmla="*/ 111612 h 3861487"/>
              <a:gd name="connsiteX9" fmla="*/ 98327 w 7697229"/>
              <a:gd name="connsiteY9" fmla="*/ 97116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98327" y="97116"/>
                </a:moveTo>
                <a:lnTo>
                  <a:pt x="106454" y="3728133"/>
                </a:lnTo>
                <a:lnTo>
                  <a:pt x="7590777" y="3764371"/>
                </a:lnTo>
                <a:lnTo>
                  <a:pt x="7582648" y="111612"/>
                </a:lnTo>
                <a:lnTo>
                  <a:pt x="98327" y="97116"/>
                </a:lnTo>
                <a:close/>
              </a:path>
            </a:pathLst>
          </a:custGeom>
          <a:solidFill>
            <a:srgbClr val="002244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34298731"/>
      </p:ext>
    </p:extLst>
  </p:cSld>
  <p:clrMapOvr>
    <a:masterClrMapping/>
  </p:clrMapOvr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7648" y="112045"/>
            <a:ext cx="11976130" cy="5501494"/>
          </a:xfrm>
          <a:prstGeom prst="rect">
            <a:avLst/>
          </a:prstGeom>
        </p:spPr>
      </p:pic>
      <p:sp>
        <p:nvSpPr>
          <p:cNvPr id="19" name="액자 5"/>
          <p:cNvSpPr/>
          <p:nvPr/>
        </p:nvSpPr>
        <p:spPr>
          <a:xfrm>
            <a:off x="-2" y="0"/>
            <a:ext cx="12192002" cy="5757331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98327 w 7697229"/>
              <a:gd name="connsiteY5" fmla="*/ 97116 h 3861487"/>
              <a:gd name="connsiteX6" fmla="*/ 106454 w 7697229"/>
              <a:gd name="connsiteY6" fmla="*/ 3728133 h 3861487"/>
              <a:gd name="connsiteX7" fmla="*/ 7590777 w 7697229"/>
              <a:gd name="connsiteY7" fmla="*/ 3764371 h 3861487"/>
              <a:gd name="connsiteX8" fmla="*/ 7582648 w 7697229"/>
              <a:gd name="connsiteY8" fmla="*/ 111612 h 3861487"/>
              <a:gd name="connsiteX9" fmla="*/ 98327 w 7697229"/>
              <a:gd name="connsiteY9" fmla="*/ 97116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98327" y="97116"/>
                </a:moveTo>
                <a:lnTo>
                  <a:pt x="106454" y="3728133"/>
                </a:lnTo>
                <a:lnTo>
                  <a:pt x="7590777" y="3764371"/>
                </a:lnTo>
                <a:lnTo>
                  <a:pt x="7582648" y="111612"/>
                </a:lnTo>
                <a:lnTo>
                  <a:pt x="98327" y="97116"/>
                </a:lnTo>
                <a:close/>
              </a:path>
            </a:pathLst>
          </a:custGeom>
          <a:solidFill>
            <a:srgbClr val="002244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1" name="액자 5"/>
          <p:cNvSpPr/>
          <p:nvPr/>
        </p:nvSpPr>
        <p:spPr>
          <a:xfrm>
            <a:off x="1132110" y="2194468"/>
            <a:ext cx="2021529" cy="1368394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231687 w 7697229"/>
              <a:gd name="connsiteY5" fmla="*/ 249978 h 3861487"/>
              <a:gd name="connsiteX6" fmla="*/ 231686 w 7697229"/>
              <a:gd name="connsiteY6" fmla="*/ 3583729 h 3861487"/>
              <a:gd name="connsiteX7" fmla="*/ 7452665 w 7697229"/>
              <a:gd name="connsiteY7" fmla="*/ 3583729 h 3861487"/>
              <a:gd name="connsiteX8" fmla="*/ 7452667 w 7697229"/>
              <a:gd name="connsiteY8" fmla="*/ 249979 h 3861487"/>
              <a:gd name="connsiteX9" fmla="*/ 231687 w 7697229"/>
              <a:gd name="connsiteY9" fmla="*/ 249978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231687" y="249978"/>
                </a:moveTo>
                <a:lnTo>
                  <a:pt x="231686" y="3583729"/>
                </a:lnTo>
                <a:lnTo>
                  <a:pt x="7452665" y="3583729"/>
                </a:lnTo>
                <a:lnTo>
                  <a:pt x="7452667" y="249979"/>
                </a:lnTo>
                <a:lnTo>
                  <a:pt x="231687" y="24997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 rot="10804292" flipH="1" flipV="1">
            <a:off x="3296231" y="974360"/>
            <a:ext cx="2122905" cy="772297"/>
          </a:xfrm>
          <a:prstGeom prst="wedgeRoundRectCallout">
            <a:avLst>
              <a:gd name="adj1" fmla="val -67936"/>
              <a:gd name="adj2" fmla="val 114726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</a:rPr>
              <a:t>여기서 분류 가능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" name="액자 5"/>
          <p:cNvSpPr/>
          <p:nvPr/>
        </p:nvSpPr>
        <p:spPr>
          <a:xfrm>
            <a:off x="2927043" y="2637823"/>
            <a:ext cx="8064614" cy="1368394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231687 w 7697229"/>
              <a:gd name="connsiteY5" fmla="*/ 249978 h 3861487"/>
              <a:gd name="connsiteX6" fmla="*/ 231686 w 7697229"/>
              <a:gd name="connsiteY6" fmla="*/ 3583729 h 3861487"/>
              <a:gd name="connsiteX7" fmla="*/ 7452665 w 7697229"/>
              <a:gd name="connsiteY7" fmla="*/ 3583729 h 3861487"/>
              <a:gd name="connsiteX8" fmla="*/ 7452667 w 7697229"/>
              <a:gd name="connsiteY8" fmla="*/ 249979 h 3861487"/>
              <a:gd name="connsiteX9" fmla="*/ 231687 w 7697229"/>
              <a:gd name="connsiteY9" fmla="*/ 249978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231687" y="249978"/>
                </a:moveTo>
                <a:lnTo>
                  <a:pt x="231686" y="3583729"/>
                </a:lnTo>
                <a:lnTo>
                  <a:pt x="7452665" y="3583729"/>
                </a:lnTo>
                <a:lnTo>
                  <a:pt x="7452667" y="249979"/>
                </a:lnTo>
                <a:lnTo>
                  <a:pt x="231687" y="24997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 rot="10804292" flipH="1" flipV="1">
            <a:off x="5640542" y="4008690"/>
            <a:ext cx="3960628" cy="772297"/>
          </a:xfrm>
          <a:prstGeom prst="wedgeRoundRectCallout">
            <a:avLst>
              <a:gd name="adj1" fmla="val -22625"/>
              <a:gd name="adj2" fmla="val -85985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</a:rPr>
              <a:t>회색 </a:t>
            </a: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  <a:cs typeface="맑은 고딕"/>
              </a:rPr>
              <a:t>:</a:t>
            </a: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</a:rPr>
              <a:t> 도서관사이트 이동해야 가능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</a:endParaRPr>
          </a:p>
          <a:p>
            <a:pPr marL="0" lvl="0" indent="0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</a:rPr>
              <a:t>파란색 </a:t>
            </a:r>
            <a:r>
              <a:rPr xmlns:mc="http://schemas.openxmlformats.org/markup-compatibility/2006" xmlns:hp="http://schemas.haansoft.com/office/presentation/8.0" kumimoji="0" lang="en-US" altLang="ko-KR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</a:rPr>
              <a:t>:</a:t>
            </a: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맑은 고딕"/>
              </a:rPr>
              <a:t> 바로 이용가능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944310348"/>
      </p:ext>
    </p:extLst>
  </p:cSld>
  <p:clrMapOvr>
    <a:masterClrMapping/>
  </p:clrMapOvr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42572" y="163902"/>
            <a:ext cx="11919556" cy="5449489"/>
          </a:xfrm>
          <a:prstGeom prst="rect">
            <a:avLst/>
          </a:prstGeom>
        </p:spPr>
      </p:pic>
      <p:sp>
        <p:nvSpPr>
          <p:cNvPr id="19" name="액자 5"/>
          <p:cNvSpPr/>
          <p:nvPr/>
        </p:nvSpPr>
        <p:spPr>
          <a:xfrm>
            <a:off x="-2" y="0"/>
            <a:ext cx="12192002" cy="5757331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98327 w 7697229"/>
              <a:gd name="connsiteY5" fmla="*/ 97116 h 3861487"/>
              <a:gd name="connsiteX6" fmla="*/ 106454 w 7697229"/>
              <a:gd name="connsiteY6" fmla="*/ 3728133 h 3861487"/>
              <a:gd name="connsiteX7" fmla="*/ 7590777 w 7697229"/>
              <a:gd name="connsiteY7" fmla="*/ 3764371 h 3861487"/>
              <a:gd name="connsiteX8" fmla="*/ 7582648 w 7697229"/>
              <a:gd name="connsiteY8" fmla="*/ 111612 h 3861487"/>
              <a:gd name="connsiteX9" fmla="*/ 98327 w 7697229"/>
              <a:gd name="connsiteY9" fmla="*/ 97116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98327" y="97116"/>
                </a:moveTo>
                <a:lnTo>
                  <a:pt x="106454" y="3728133"/>
                </a:lnTo>
                <a:lnTo>
                  <a:pt x="7590777" y="3764371"/>
                </a:lnTo>
                <a:lnTo>
                  <a:pt x="7582648" y="111612"/>
                </a:lnTo>
                <a:lnTo>
                  <a:pt x="98327" y="97116"/>
                </a:lnTo>
                <a:close/>
              </a:path>
            </a:pathLst>
          </a:custGeom>
          <a:solidFill>
            <a:srgbClr val="002244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7" name="액자 5"/>
          <p:cNvSpPr/>
          <p:nvPr/>
        </p:nvSpPr>
        <p:spPr>
          <a:xfrm>
            <a:off x="2958792" y="2398557"/>
            <a:ext cx="8064614" cy="1368394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231687 w 7697229"/>
              <a:gd name="connsiteY5" fmla="*/ 249978 h 3861487"/>
              <a:gd name="connsiteX6" fmla="*/ 231686 w 7697229"/>
              <a:gd name="connsiteY6" fmla="*/ 3583729 h 3861487"/>
              <a:gd name="connsiteX7" fmla="*/ 7452665 w 7697229"/>
              <a:gd name="connsiteY7" fmla="*/ 3583729 h 3861487"/>
              <a:gd name="connsiteX8" fmla="*/ 7452667 w 7697229"/>
              <a:gd name="connsiteY8" fmla="*/ 249979 h 3861487"/>
              <a:gd name="connsiteX9" fmla="*/ 231687 w 7697229"/>
              <a:gd name="connsiteY9" fmla="*/ 249978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231687" y="249978"/>
                </a:moveTo>
                <a:lnTo>
                  <a:pt x="231686" y="3583729"/>
                </a:lnTo>
                <a:lnTo>
                  <a:pt x="7452665" y="3583729"/>
                </a:lnTo>
                <a:lnTo>
                  <a:pt x="7452667" y="249979"/>
                </a:lnTo>
                <a:lnTo>
                  <a:pt x="231687" y="24997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3" name="모서리가 둥근 사각형 설명선 22"/>
          <p:cNvSpPr/>
          <p:nvPr/>
        </p:nvSpPr>
        <p:spPr>
          <a:xfrm rot="10804292" flipH="1" flipV="1">
            <a:off x="4777189" y="1381197"/>
            <a:ext cx="2637621" cy="772297"/>
          </a:xfrm>
          <a:prstGeom prst="wedgeRoundRectCallout">
            <a:avLst>
              <a:gd name="adj1" fmla="val 23455"/>
              <a:gd name="adj2" fmla="val 76836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원하는 논문 클릭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156996856"/>
      </p:ext>
    </p:extLst>
  </p:cSld>
  <p:clrMapOvr>
    <a:masterClrMapping/>
  </p:clrMapOvr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55274" y="161787"/>
            <a:ext cx="11918101" cy="5458967"/>
          </a:xfrm>
          <a:prstGeom prst="rect">
            <a:avLst/>
          </a:prstGeom>
        </p:spPr>
      </p:pic>
      <p:sp>
        <p:nvSpPr>
          <p:cNvPr id="7" name="액자 5"/>
          <p:cNvSpPr/>
          <p:nvPr/>
        </p:nvSpPr>
        <p:spPr>
          <a:xfrm>
            <a:off x="5830326" y="4609488"/>
            <a:ext cx="803960" cy="304413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231687 w 7697229"/>
              <a:gd name="connsiteY5" fmla="*/ 249978 h 3861487"/>
              <a:gd name="connsiteX6" fmla="*/ 231686 w 7697229"/>
              <a:gd name="connsiteY6" fmla="*/ 3583729 h 3861487"/>
              <a:gd name="connsiteX7" fmla="*/ 7452665 w 7697229"/>
              <a:gd name="connsiteY7" fmla="*/ 3583729 h 3861487"/>
              <a:gd name="connsiteX8" fmla="*/ 7452667 w 7697229"/>
              <a:gd name="connsiteY8" fmla="*/ 249979 h 3861487"/>
              <a:gd name="connsiteX9" fmla="*/ 231687 w 7697229"/>
              <a:gd name="connsiteY9" fmla="*/ 249978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231687" y="249978"/>
                </a:moveTo>
                <a:lnTo>
                  <a:pt x="231686" y="3583729"/>
                </a:lnTo>
                <a:lnTo>
                  <a:pt x="7452665" y="3583729"/>
                </a:lnTo>
                <a:lnTo>
                  <a:pt x="7452667" y="249979"/>
                </a:lnTo>
                <a:lnTo>
                  <a:pt x="231687" y="24997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8" name="모서리가 둥근 사각형 설명선 17"/>
          <p:cNvSpPr/>
          <p:nvPr/>
        </p:nvSpPr>
        <p:spPr>
          <a:xfrm rot="10804292" flipH="1" flipV="1">
            <a:off x="4308406" y="3577597"/>
            <a:ext cx="2637621" cy="772297"/>
          </a:xfrm>
          <a:prstGeom prst="wedgeRoundRectCallout">
            <a:avLst>
              <a:gd name="adj1" fmla="val 23455"/>
              <a:gd name="adj2" fmla="val 76836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바로 원문 보기 가능</a:t>
            </a:r>
            <a:endParaRPr xmlns:mc="http://schemas.openxmlformats.org/markup-compatibility/2006" xmlns:hp="http://schemas.haansoft.com/office/presentation/8.0" kumimoji="0" lang="ko-KR" altLang="en-US" sz="1800" b="1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1" name="액자 5"/>
          <p:cNvSpPr/>
          <p:nvPr/>
        </p:nvSpPr>
        <p:spPr>
          <a:xfrm>
            <a:off x="-2" y="2"/>
            <a:ext cx="12192002" cy="5752628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98327 w 7697229"/>
              <a:gd name="connsiteY5" fmla="*/ 97116 h 3861487"/>
              <a:gd name="connsiteX6" fmla="*/ 106454 w 7697229"/>
              <a:gd name="connsiteY6" fmla="*/ 3728133 h 3861487"/>
              <a:gd name="connsiteX7" fmla="*/ 7590777 w 7697229"/>
              <a:gd name="connsiteY7" fmla="*/ 3764371 h 3861487"/>
              <a:gd name="connsiteX8" fmla="*/ 7582648 w 7697229"/>
              <a:gd name="connsiteY8" fmla="*/ 111612 h 3861487"/>
              <a:gd name="connsiteX9" fmla="*/ 98327 w 7697229"/>
              <a:gd name="connsiteY9" fmla="*/ 97116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98327" y="97116"/>
                </a:moveTo>
                <a:lnTo>
                  <a:pt x="106454" y="3728133"/>
                </a:lnTo>
                <a:lnTo>
                  <a:pt x="7590777" y="3764371"/>
                </a:lnTo>
                <a:lnTo>
                  <a:pt x="7582648" y="111612"/>
                </a:lnTo>
                <a:lnTo>
                  <a:pt x="98327" y="97116"/>
                </a:lnTo>
                <a:close/>
              </a:path>
            </a:pathLst>
          </a:custGeom>
          <a:solidFill>
            <a:srgbClr val="002244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204712966"/>
      </p:ext>
    </p:extLst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9119572"/>
          </a:xfrm>
          <a:prstGeom prst="rect">
            <a:avLst/>
          </a:prstGeom>
        </p:spPr>
      </p:pic>
      <p:sp>
        <p:nvSpPr>
          <p:cNvPr id="17" name="액자 5"/>
          <p:cNvSpPr/>
          <p:nvPr/>
        </p:nvSpPr>
        <p:spPr>
          <a:xfrm>
            <a:off x="6857741" y="3229490"/>
            <a:ext cx="1139396" cy="399019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231687 w 7697229"/>
              <a:gd name="connsiteY5" fmla="*/ 249978 h 3861487"/>
              <a:gd name="connsiteX6" fmla="*/ 231686 w 7697229"/>
              <a:gd name="connsiteY6" fmla="*/ 3583729 h 3861487"/>
              <a:gd name="connsiteX7" fmla="*/ 7452665 w 7697229"/>
              <a:gd name="connsiteY7" fmla="*/ 3583729 h 3861487"/>
              <a:gd name="connsiteX8" fmla="*/ 7452667 w 7697229"/>
              <a:gd name="connsiteY8" fmla="*/ 249979 h 3861487"/>
              <a:gd name="connsiteX9" fmla="*/ 231687 w 7697229"/>
              <a:gd name="connsiteY9" fmla="*/ 249978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231687" y="249978"/>
                </a:moveTo>
                <a:lnTo>
                  <a:pt x="231686" y="3583729"/>
                </a:lnTo>
                <a:lnTo>
                  <a:pt x="7452665" y="3583729"/>
                </a:lnTo>
                <a:lnTo>
                  <a:pt x="7452667" y="249979"/>
                </a:lnTo>
                <a:lnTo>
                  <a:pt x="231687" y="24997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9" name="액자 5"/>
          <p:cNvSpPr/>
          <p:nvPr/>
        </p:nvSpPr>
        <p:spPr>
          <a:xfrm>
            <a:off x="3959566" y="4160766"/>
            <a:ext cx="3198857" cy="399019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231687 w 7697229"/>
              <a:gd name="connsiteY5" fmla="*/ 249978 h 3861487"/>
              <a:gd name="connsiteX6" fmla="*/ 231686 w 7697229"/>
              <a:gd name="connsiteY6" fmla="*/ 3583729 h 3861487"/>
              <a:gd name="connsiteX7" fmla="*/ 7452665 w 7697229"/>
              <a:gd name="connsiteY7" fmla="*/ 3583729 h 3861487"/>
              <a:gd name="connsiteX8" fmla="*/ 7452667 w 7697229"/>
              <a:gd name="connsiteY8" fmla="*/ 249979 h 3861487"/>
              <a:gd name="connsiteX9" fmla="*/ 231687 w 7697229"/>
              <a:gd name="connsiteY9" fmla="*/ 249978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231687" y="249978"/>
                </a:moveTo>
                <a:lnTo>
                  <a:pt x="231686" y="3583729"/>
                </a:lnTo>
                <a:lnTo>
                  <a:pt x="7452665" y="3583729"/>
                </a:lnTo>
                <a:lnTo>
                  <a:pt x="7452667" y="249979"/>
                </a:lnTo>
                <a:lnTo>
                  <a:pt x="231687" y="24997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0" name="액자 5"/>
          <p:cNvSpPr/>
          <p:nvPr/>
        </p:nvSpPr>
        <p:spPr>
          <a:xfrm>
            <a:off x="3790175" y="5162693"/>
            <a:ext cx="4206962" cy="399019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231687 w 7697229"/>
              <a:gd name="connsiteY5" fmla="*/ 249978 h 3861487"/>
              <a:gd name="connsiteX6" fmla="*/ 231686 w 7697229"/>
              <a:gd name="connsiteY6" fmla="*/ 3583729 h 3861487"/>
              <a:gd name="connsiteX7" fmla="*/ 7452665 w 7697229"/>
              <a:gd name="connsiteY7" fmla="*/ 3583729 h 3861487"/>
              <a:gd name="connsiteX8" fmla="*/ 7452667 w 7697229"/>
              <a:gd name="connsiteY8" fmla="*/ 249979 h 3861487"/>
              <a:gd name="connsiteX9" fmla="*/ 231687 w 7697229"/>
              <a:gd name="connsiteY9" fmla="*/ 249978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231687" y="249978"/>
                </a:moveTo>
                <a:lnTo>
                  <a:pt x="231686" y="3583729"/>
                </a:lnTo>
                <a:lnTo>
                  <a:pt x="7452665" y="3583729"/>
                </a:lnTo>
                <a:lnTo>
                  <a:pt x="7452667" y="249979"/>
                </a:lnTo>
                <a:lnTo>
                  <a:pt x="231687" y="249978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19050" cap="flat" cmpd="sng" algn="ctr">
            <a:solidFill>
              <a:srgbClr val="2e3e67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1" name="모서리가 둥근 사각형 설명선 20"/>
          <p:cNvSpPr/>
          <p:nvPr/>
        </p:nvSpPr>
        <p:spPr>
          <a:xfrm rot="10804292" flipH="1" flipV="1">
            <a:off x="2511835" y="3042218"/>
            <a:ext cx="3111133" cy="772297"/>
          </a:xfrm>
          <a:prstGeom prst="wedgeRoundRectCallout">
            <a:avLst>
              <a:gd name="adj1" fmla="val 23455"/>
              <a:gd name="adj2" fmla="val 76836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원하는 각주 양식인지 확인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2" name="모서리가 둥근 사각형 설명선 21"/>
          <p:cNvSpPr/>
          <p:nvPr/>
        </p:nvSpPr>
        <p:spPr>
          <a:xfrm rot="10804292" flipH="1" flipV="1">
            <a:off x="5792119" y="2266431"/>
            <a:ext cx="2480344" cy="772297"/>
          </a:xfrm>
          <a:prstGeom prst="wedgeRoundRectCallout">
            <a:avLst>
              <a:gd name="adj1" fmla="val 23455"/>
              <a:gd name="adj2" fmla="val 76836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각주 양식 변경</a:t>
            </a:r>
            <a:r>
              <a:rPr xmlns:mc="http://schemas.openxmlformats.org/markup-compatibility/2006" xmlns:hp="http://schemas.haansoft.com/office/presentation/8.0" kumimoji="0" lang="ko-KR" altLang="en-US" b="0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 </a:t>
            </a: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버튼</a:t>
            </a: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3" name="모서리가 둥근 사각형 설명선 22"/>
          <p:cNvSpPr/>
          <p:nvPr/>
        </p:nvSpPr>
        <p:spPr>
          <a:xfrm rot="10804292" flipV="1">
            <a:off x="5559476" y="5898805"/>
            <a:ext cx="3212184" cy="772297"/>
          </a:xfrm>
          <a:prstGeom prst="wedgeRoundRectCallout">
            <a:avLst>
              <a:gd name="adj1" fmla="val 19615"/>
              <a:gd name="adj2" fmla="val -91105"/>
              <a:gd name="adj3" fmla="val 16667"/>
            </a:avLst>
          </a:prstGeom>
          <a:solidFill>
            <a:srgbClr val="ffffff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각주 양식 복사 후 각주 달기</a:t>
            </a:r>
            <a:endParaRPr xmlns:mc="http://schemas.openxmlformats.org/markup-compatibility/2006" xmlns:hp="http://schemas.haansoft.com/office/presentation/8.0" kumimoji="0" lang="en-US" altLang="ko-KR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25" name="액자 5"/>
          <p:cNvSpPr/>
          <p:nvPr/>
        </p:nvSpPr>
        <p:spPr>
          <a:xfrm>
            <a:off x="-2" y="0"/>
            <a:ext cx="12192002" cy="6857998"/>
          </a:xfrm>
          <a:custGeom>
            <a:avLst/>
            <a:gdLst>
              <a:gd name="connsiteX0" fmla="*/ 0 w 7697229"/>
              <a:gd name="connsiteY0" fmla="*/ 0 h 3861487"/>
              <a:gd name="connsiteX1" fmla="*/ 7697229 w 7697229"/>
              <a:gd name="connsiteY1" fmla="*/ 0 h 3861487"/>
              <a:gd name="connsiteX2" fmla="*/ 7697229 w 7697229"/>
              <a:gd name="connsiteY2" fmla="*/ 3861487 h 3861487"/>
              <a:gd name="connsiteX3" fmla="*/ 0 w 7697229"/>
              <a:gd name="connsiteY3" fmla="*/ 3861487 h 3861487"/>
              <a:gd name="connsiteX4" fmla="*/ 0 w 7697229"/>
              <a:gd name="connsiteY4" fmla="*/ 0 h 3861487"/>
              <a:gd name="connsiteX5" fmla="*/ 98327 w 7697229"/>
              <a:gd name="connsiteY5" fmla="*/ 97116 h 3861487"/>
              <a:gd name="connsiteX6" fmla="*/ 106454 w 7697229"/>
              <a:gd name="connsiteY6" fmla="*/ 3728133 h 3861487"/>
              <a:gd name="connsiteX7" fmla="*/ 7590777 w 7697229"/>
              <a:gd name="connsiteY7" fmla="*/ 3764371 h 3861487"/>
              <a:gd name="connsiteX8" fmla="*/ 7582648 w 7697229"/>
              <a:gd name="connsiteY8" fmla="*/ 111612 h 3861487"/>
              <a:gd name="connsiteX9" fmla="*/ 98327 w 7697229"/>
              <a:gd name="connsiteY9" fmla="*/ 97116 h 3861487"/>
            </a:gdLst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697229" h="3861487">
                <a:moveTo>
                  <a:pt x="0" y="0"/>
                </a:moveTo>
                <a:lnTo>
                  <a:pt x="7697229" y="0"/>
                </a:lnTo>
                <a:lnTo>
                  <a:pt x="7697229" y="3861487"/>
                </a:lnTo>
                <a:lnTo>
                  <a:pt x="0" y="3861487"/>
                </a:lnTo>
                <a:lnTo>
                  <a:pt x="0" y="0"/>
                </a:lnTo>
                <a:close/>
                <a:moveTo>
                  <a:pt x="98327" y="97116"/>
                </a:moveTo>
                <a:lnTo>
                  <a:pt x="106454" y="3728133"/>
                </a:lnTo>
                <a:lnTo>
                  <a:pt x="7590777" y="3764371"/>
                </a:lnTo>
                <a:lnTo>
                  <a:pt x="7582648" y="111612"/>
                </a:lnTo>
                <a:lnTo>
                  <a:pt x="98327" y="97116"/>
                </a:lnTo>
                <a:close/>
              </a:path>
            </a:pathLst>
          </a:custGeom>
          <a:solidFill>
            <a:srgbClr val="002244">
              <a:alpha val="100000"/>
            </a:srgbClr>
          </a:solidFill>
          <a:ln w="19050" cap="flat" cmpd="sng" algn="ctr">
            <a:solidFill>
              <a:srgbClr val="00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770265894"/>
      </p:ext>
    </p:extLst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90</ep:Words>
  <ep:PresentationFormat>화면 슬라이드 쇼(4:3)</ep:PresentationFormat>
  <ep:Paragraphs>40</ep:Paragraphs>
  <ep:Slides>9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ep:HeadingPairs>
  <ep:TitlesOfParts>
    <vt:vector size="10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2023-10-31T20:24:48.466</dcterms:created>
  <dc:creator>user</dc:creator>
  <cp:lastModifiedBy>user</cp:lastModifiedBy>
  <dcterms:modified xsi:type="dcterms:W3CDTF">2023-11-13T01:11:19.307</dcterms:modified>
  <cp:revision>27</cp:revision>
  <cp:version>12.0.0.2887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